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4" d="100"/>
          <a:sy n="94" d="100"/>
        </p:scale>
        <p:origin x="-378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609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4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00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94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71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403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746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379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732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0230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53366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548461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62522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6437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89479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654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4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066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18AE77-FC46-FA43-B2C0-26278053F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9743" y="0"/>
            <a:ext cx="5912291" cy="383240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400" b="1" i="1" dirty="0">
                <a:solidFill>
                  <a:schemeClr val="bg1"/>
                </a:solidFill>
                <a:latin typeface="GothamPro-Medium"/>
              </a:rPr>
              <a:t>«Я забывала, что живая: не было ни страха, ни усталости»</a:t>
            </a:r>
            <a:endParaRPr lang="ru-RU" sz="3400" b="1" i="1" dirty="0">
              <a:solidFill>
                <a:schemeClr val="bg1"/>
              </a:solidFill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1FBB2440-773C-4647-9532-9675E18DF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874" y="98172"/>
            <a:ext cx="4062126" cy="66938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23032C-C801-4849-9512-9DD1C4F64628}"/>
              </a:ext>
            </a:extLst>
          </p:cNvPr>
          <p:cNvSpPr txBox="1"/>
          <p:nvPr/>
        </p:nvSpPr>
        <p:spPr>
          <a:xfrm>
            <a:off x="5187795" y="250840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pic>
        <p:nvPicPr>
          <p:cNvPr id="3" name="21e16fce58213846a4b4b02e40632a0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9932.1562"/>
                  <p14:fade out="2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944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6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44"/>
    </mc:Choice>
    <mc:Fallback xmlns="">
      <p:transition spd="slow" advTm="160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45D70F9-ED0E-F64C-B7B5-9C9731DF5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278931"/>
            <a:ext cx="7796540" cy="4821618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latin typeface="ArialMT"/>
              </a:rPr>
              <a:t>Людмила Николаевна Шевчук родилась в 1924 году в селе </a:t>
            </a:r>
            <a:r>
              <a:rPr lang="ru-RU" sz="3200" b="1" i="1" dirty="0" err="1">
                <a:solidFill>
                  <a:schemeClr val="bg1"/>
                </a:solidFill>
                <a:latin typeface="ArialMT"/>
              </a:rPr>
              <a:t>Акимовка</a:t>
            </a:r>
            <a:r>
              <a:rPr lang="ru-RU" sz="3200" b="1" i="1" dirty="0">
                <a:solidFill>
                  <a:schemeClr val="bg1"/>
                </a:solidFill>
                <a:latin typeface="ArialMT"/>
              </a:rPr>
              <a:t> Запорожской области Украинской ССР. Жизнь ее полна удивительных событий, и в свои 95 лет она остается светлым и позитивным человеком.</a:t>
            </a:r>
            <a:endParaRPr lang="ru-RU" sz="3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3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21"/>
    </mc:Choice>
    <mc:Fallback xmlns="">
      <p:transition spd="slow" advTm="2092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0">
            <a:extLst>
              <a:ext uri="{FF2B5EF4-FFF2-40B4-BE49-F238E27FC236}">
                <a16:creationId xmlns:a16="http://schemas.microsoft.com/office/drawing/2014/main" xmlns="" id="{D7158B3E-CB36-E94E-A114-85FC5CE4B41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5774" b="15774"/>
          <a:stretch/>
        </p:blipFill>
        <p:spPr>
          <a:xfrm>
            <a:off x="7663746" y="-32730"/>
            <a:ext cx="4307770" cy="689073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083A01B-8EA0-0B43-962F-8BF0DE2B777D}"/>
              </a:ext>
            </a:extLst>
          </p:cNvPr>
          <p:cNvSpPr txBox="1"/>
          <p:nvPr/>
        </p:nvSpPr>
        <p:spPr>
          <a:xfrm flipH="1">
            <a:off x="341194" y="1255594"/>
            <a:ext cx="720601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200" b="1" i="1" dirty="0">
                <a:solidFill>
                  <a:schemeClr val="bg1"/>
                </a:solidFill>
                <a:latin typeface="ArialMT"/>
              </a:rPr>
              <a:t>Окончив семь классов, Людмила поступила в авиационный техникум. На втором курсе началась война. Советские солдаты отступали, и те мирные жители, кто не хотел попасть в плен или быть убитыми, начали уходить. В военкомате Людмилу Николаевну определили в полевые медсестры и послали на передовую оказывать первую медицинскую помощь раненым советским солдатам. Так она оказалась на войне.В 1943 году войсковая часть, в которой служила Людмила Шевчук, оказалась на Орловско-Курской дуге, где вступила в сражение с врагом в Курской битве.</a:t>
            </a:r>
            <a:endParaRPr lang="ru-RU" sz="2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88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94"/>
    </mc:Choice>
    <mc:Fallback xmlns="">
      <p:transition spd="slow" advTm="2069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8DC301B9-CD2C-7749-B5CF-BA0F99224B9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1100" r="31100"/>
          <a:stretch/>
        </p:blipFill>
        <p:spPr>
          <a:xfrm>
            <a:off x="7335599" y="288069"/>
            <a:ext cx="3908548" cy="5789711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0F21AEE-8746-D746-BE67-66A25D091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9875" y="818829"/>
            <a:ext cx="6209404" cy="5818509"/>
          </a:xfrm>
        </p:spPr>
        <p:txBody>
          <a:bodyPr>
            <a:noAutofit/>
          </a:bodyPr>
          <a:lstStyle/>
          <a:p>
            <a:r>
              <a:rPr lang="ru-RU" sz="2500" b="1" i="1" dirty="0">
                <a:solidFill>
                  <a:schemeClr val="bg1"/>
                </a:solidFill>
                <a:latin typeface="ArialMT"/>
              </a:rPr>
              <a:t>Однажды во время битвы, попав под обстрел, Людмила Николаевна была ранена в ногу, и ей пришлось стрелять из пулемета вместо убитого стрелка, чтобы отбить вражескую атаку. Сколько времени юная медсестра провела в бою, сказать сложно даже ей самой – часов не было, но Людмила Николаевна помнит, что продержались они дотемна.</a:t>
            </a:r>
            <a:endParaRPr lang="ru-RU" sz="25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04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48"/>
    </mc:Choice>
    <mc:Fallback xmlns="">
      <p:transition spd="slow" advTm="2114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9DCC7E9A-38F1-5D48-9EA9-6350AD480A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333" r="3333"/>
          <a:stretch/>
        </p:blipFill>
        <p:spPr>
          <a:xfrm>
            <a:off x="8177844" y="1443251"/>
            <a:ext cx="3200400" cy="457200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2BCDD4F-4C04-0C4B-A227-9C797D29A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flipH="1">
            <a:off x="300250" y="777922"/>
            <a:ext cx="7492621" cy="578890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i="1" dirty="0">
                <a:solidFill>
                  <a:schemeClr val="bg1"/>
                </a:solidFill>
                <a:latin typeface="ArialMT"/>
              </a:rPr>
              <a:t>После того боя юную медсестру </a:t>
            </a:r>
            <a:r>
              <a:rPr lang="ru-RU" sz="2800" b="1" i="1" dirty="0" smtClean="0">
                <a:solidFill>
                  <a:schemeClr val="bg1"/>
                </a:solidFill>
                <a:latin typeface="ArialMT"/>
              </a:rPr>
              <a:t>ждало </a:t>
            </a:r>
            <a:r>
              <a:rPr lang="ru-RU" sz="2800" b="1" i="1" dirty="0">
                <a:solidFill>
                  <a:schemeClr val="bg1"/>
                </a:solidFill>
                <a:latin typeface="ArialMT"/>
              </a:rPr>
              <a:t>долгое путешествие по </a:t>
            </a:r>
            <a:r>
              <a:rPr lang="ru-RU" sz="2800" b="1" i="1" dirty="0" smtClean="0">
                <a:solidFill>
                  <a:schemeClr val="bg1"/>
                </a:solidFill>
                <a:latin typeface="ArialMT"/>
              </a:rPr>
              <a:t>госпиталям</a:t>
            </a:r>
            <a:r>
              <a:rPr lang="ru-RU" sz="2800" b="1" i="1" dirty="0">
                <a:solidFill>
                  <a:schemeClr val="bg1"/>
                </a:solidFill>
                <a:latin typeface="ArialMT"/>
              </a:rPr>
              <a:t>, после чего она приехала в родной дом, где её вновь призвали, на этот раз в </a:t>
            </a:r>
            <a:r>
              <a:rPr lang="ru-RU" sz="2800" b="1" i="1" dirty="0" err="1">
                <a:solidFill>
                  <a:schemeClr val="bg1"/>
                </a:solidFill>
                <a:latin typeface="ArialMT"/>
              </a:rPr>
              <a:t>радиополк</a:t>
            </a:r>
            <a:r>
              <a:rPr lang="ru-RU" sz="2800" b="1" i="1" dirty="0" smtClean="0">
                <a:solidFill>
                  <a:schemeClr val="bg1"/>
                </a:solidFill>
                <a:latin typeface="ArialMT"/>
              </a:rPr>
              <a:t>. Проучившись </a:t>
            </a:r>
            <a:r>
              <a:rPr lang="ru-RU" sz="2800" b="1" i="1" dirty="0">
                <a:solidFill>
                  <a:schemeClr val="bg1"/>
                </a:solidFill>
                <a:latin typeface="ArialMT"/>
              </a:rPr>
              <a:t>полгода на радиста-телеграфиста, она попала в стрелковую дивизию. Вместе с разведчиками ходила по полям и передавала в штаб данные о местах дислокации немцев.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E470BCF-1F0D-A54E-A762-367F5D5F2FC0}"/>
              </a:ext>
            </a:extLst>
          </p:cNvPr>
          <p:cNvSpPr txBox="1"/>
          <p:nvPr/>
        </p:nvSpPr>
        <p:spPr>
          <a:xfrm>
            <a:off x="5187794" y="2523892"/>
            <a:ext cx="2393667" cy="1814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15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45"/>
    </mc:Choice>
    <mc:Fallback xmlns="">
      <p:transition spd="slow" advTm="20945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38D7C87-8B9D-714C-B967-027A81E7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5418159" y="450377"/>
            <a:ext cx="6196085" cy="5786650"/>
          </a:xfrm>
        </p:spPr>
        <p:txBody>
          <a:bodyPr>
            <a:normAutofit/>
          </a:bodyPr>
          <a:lstStyle/>
          <a:p>
            <a:r>
              <a:rPr lang="ru-RU" sz="2900" b="1" i="1" dirty="0">
                <a:solidFill>
                  <a:schemeClr val="bg1"/>
                </a:solidFill>
              </a:rPr>
              <a:t>По окончании войны Людмила Николаевна закончила обучение в техникуме и поехала работать в Заполярье на строящуюся Гидроэлектростанцию в городе Братск. Начала с диспетчера, и за 10 лет выросла до старшего инженера.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5C09D9BE-C43B-DE45-8104-075C72C17A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5003" r="5003"/>
          <a:stretch/>
        </p:blipFill>
        <p:spPr>
          <a:xfrm>
            <a:off x="639368" y="-1549"/>
            <a:ext cx="4628863" cy="6858000"/>
          </a:xfrm>
        </p:spPr>
      </p:pic>
    </p:spTree>
    <p:extLst>
      <p:ext uri="{BB962C8B-B14F-4D97-AF65-F5344CB8AC3E}">
        <p14:creationId xmlns:p14="http://schemas.microsoft.com/office/powerpoint/2010/main" val="326903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73"/>
    </mc:Choice>
    <mc:Fallback xmlns="">
      <p:transition spd="slow" advTm="2077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xmlns="" id="{57DF8E7D-CB49-1044-B1B6-CE758D134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0745" y="321090"/>
            <a:ext cx="5195997" cy="6175244"/>
          </a:xfrm>
        </p:spPr>
        <p:txBody>
          <a:bodyPr>
            <a:normAutofit lnSpcReduction="10000"/>
          </a:bodyPr>
          <a:lstStyle/>
          <a:p>
            <a:r>
              <a:rPr lang="ru-RU" sz="2400" b="1" i="1" dirty="0">
                <a:solidFill>
                  <a:schemeClr val="bg1"/>
                </a:solidFill>
                <a:latin typeface="ArialMT"/>
              </a:rPr>
              <a:t>Однажды с дружественным визитом Братскую ГЭС посетил Фидель Кастро, и Людмиле Николаевне посчастливилось попасть в сопровождающую группу и лично сказать несколько слов Фиделю.До пенсии Людмила Николаевна проработала в сфере энергетики. Вышла на заслуженный отдых и уехала к сыну в Казань. Людмила Николаевна рассказывает, что сегодня самая большая радость ее жизни – это внуки и правнуки</a:t>
            </a:r>
            <a:r>
              <a:rPr lang="ru-RU" b="1" i="1" dirty="0">
                <a:solidFill>
                  <a:schemeClr val="bg1"/>
                </a:solidFill>
                <a:latin typeface="ArialMT"/>
              </a:rPr>
              <a:t>.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28D54538-311A-994F-8CEB-E40F3CFAA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84" y="321090"/>
            <a:ext cx="4816661" cy="607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0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47"/>
    </mc:Choice>
    <mc:Fallback xmlns="">
      <p:transition spd="slow" advTm="23847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89</TotalTime>
  <Words>326</Words>
  <Application>Microsoft Office PowerPoint</Application>
  <PresentationFormat>Произвольный</PresentationFormat>
  <Paragraphs>7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Ион</vt:lpstr>
      <vt:lpstr>«Я забывала, что живая: не было ни страха, ни усталости»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По окончании войны Людмила Николаевна закончила обучение в техникуме и поехала работать в Заполярье на строящуюся Гидроэлектростанцию в городе Братск. Начала с диспетчера, и за 10 лет выросла до старшего инженера.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 забывала, что живая: не было ни страха, ни усталости»</dc:title>
  <dc:creator>polina Shev</dc:creator>
  <cp:lastModifiedBy>диана</cp:lastModifiedBy>
  <cp:revision>22</cp:revision>
  <dcterms:created xsi:type="dcterms:W3CDTF">2020-04-16T05:28:00Z</dcterms:created>
  <dcterms:modified xsi:type="dcterms:W3CDTF">2020-05-07T07:49:33Z</dcterms:modified>
</cp:coreProperties>
</file>